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303" r:id="rId4"/>
    <p:sldId id="273" r:id="rId5"/>
    <p:sldId id="297" r:id="rId6"/>
    <p:sldId id="274" r:id="rId7"/>
    <p:sldId id="288" r:id="rId8"/>
    <p:sldId id="278" r:id="rId9"/>
    <p:sldId id="279" r:id="rId10"/>
    <p:sldId id="304" r:id="rId11"/>
    <p:sldId id="283" r:id="rId12"/>
    <p:sldId id="298" r:id="rId13"/>
    <p:sldId id="275" r:id="rId14"/>
    <p:sldId id="300" r:id="rId15"/>
    <p:sldId id="295" r:id="rId16"/>
    <p:sldId id="296" r:id="rId17"/>
    <p:sldId id="301" r:id="rId18"/>
    <p:sldId id="302" r:id="rId19"/>
    <p:sldId id="292" r:id="rId20"/>
    <p:sldId id="294" r:id="rId21"/>
    <p:sldId id="286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7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19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2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46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28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0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1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79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81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49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99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4FE8-6091-43CF-9B35-A87A6BED6076}" type="datetimeFigureOut">
              <a:rPr lang="ru-RU" smtClean="0"/>
              <a:t>09.12.2018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2E52-22E4-4C82-8A10-7FC5F3FED4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87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коррекционного сопровождения детей с ОВЗ в группах комбинированной направленности</a:t>
            </a:r>
            <a:r>
              <a:rPr lang="ru-RU" dirty="0" smtClean="0">
                <a:latin typeface="Times New Roman" panose="02020603050405020304" pitchFamily="18" charset="0"/>
                <a:cs typeface="Andalus" panose="02020603050405020304" pitchFamily="18" charset="-78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Andalus" panose="02020603050405020304" pitchFamily="18" charset="-78"/>
              </a:rPr>
            </a:br>
            <a:endParaRPr lang="ru-RU" dirty="0">
              <a:latin typeface="Times New Roman" panose="020206030504050203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35696" y="4005064"/>
            <a:ext cx="712879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первой квалификационной категории</a:t>
            </a:r>
          </a:p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Алексеева Елена Михайловна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Диагностика речевого развития детей-логопатов (срез), (январь). Уточнение логопедического заключения;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Анализ результатов диагностики (совместно с воспитателями и специалистами ) на ПМПК  ДОУ;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Уточнение и корректировка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ИКПиП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(совместно с воспитателями);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Помещение данных о динамике коррекционного процесса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ИКПиП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Организация и проведение комплексных коррекционных занятий (совместно с другими специалистами ДОУ);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Диагностика (итоговая) (май);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Анализ результатов диагностики (совместно с воспитателями и специалистами) на ПМПК  ДОУ;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Ознакомление родителей с результатами диагностики;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Рекомендации родителям на летний оздоровительный период.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Дети, у которых речь в ходе коррекционного процесса нормализуется, снимаются с логопедического учёта на любом этапе логопедического сопровождения.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44240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логопедического сопровождения детей с ОВЗ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Логопедическая работа осуществляется в более длительные сроки, чем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нормой.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логопедической работы направлен на формирование мыслительных операций: анализа, синтеза, сравнения, обобщения.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составляется таким образом, чтобы коррекционная работа осуществлялась над речевой системой в целом.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логопедической работы с детьми с ОВЗ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использование сохранных анализаторов (зрительный, слуховой, тактильный).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(психические особенности, работоспособность, уровень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речи).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Частый повтор упражнений с элементами новизны.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смена видов деятельности (быстрая утомляемость).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Дозировка заданий и речевого материала (постепенное усложнение).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Конкретность и доступность заданий.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Умеренный темп работы.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поддержание интереса к занятиям (эмоциональность, игровые методы и приёмы, наглядность и т.д.).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логопедической работы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занятия;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одгрупповые занятия;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огопедическая ритмика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2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воспитателями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у детей положительной установки на успешное преодоление речевых нарушений, формирование интереса к занятиям;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огласованное проведение диагностического обследования детей и динамического наблюдения за их речевым развитием;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познавательных процессов детей с учётом отставаний;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эмоционально – волевой и поведенческой сферы детей.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8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музыкальным руководителем ДОУ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музыкальным руководителем проводятся занятия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Логоритмике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занятия зачисляются  воспитанники   старших групп с тяжёлыми нарушениями речи.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педагогом-психологом ДОУ           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анализ результатов обследования;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овместные консультации с родителями с ТНР;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нализ проведённой коррекционной работы на консилиуме ДОУ;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  педагогам ДОУ и родителям.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Взаимодействие с инструктором по физвоспитанию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Развитие координации, плавности, точности, силы, объёма переключаемости движений;</a:t>
            </a:r>
          </a:p>
          <a:p>
            <a:r>
              <a:rPr lang="ru-RU" dirty="0"/>
              <a:t>в</a:t>
            </a:r>
            <a:r>
              <a:rPr lang="ru-RU" dirty="0" smtClean="0"/>
              <a:t>ыполнение упражнений, регулирующих мышечный тонус детей.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7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Взаимодействие с учителем - дефектологом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Коррекция </a:t>
            </a:r>
            <a:r>
              <a:rPr lang="ru-RU" dirty="0" err="1" smtClean="0"/>
              <a:t>лексико</a:t>
            </a:r>
            <a:r>
              <a:rPr lang="ru-RU" dirty="0" smtClean="0"/>
              <a:t> – грамматической стороны речи;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связной речи.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8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коррекционно-развивающего пространства.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представления об особенностях развития детей с нарушениями речи;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эффективных приёмов взаимодействия с детьми с целью преодоления нарушений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6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-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равного доступа к образованию для всех обучающихся с учётом разнообразия особых образовательных потребностей и индивидуальных возможностей.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5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работы с родителями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и групповое консультирование;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рекомендаций по обеспечению устойчивости результатов логопедической коррекции;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мастер- классов, практикумов;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росветительская работа 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9597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36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–развивающей работы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 итоги работы, педагоги определяют её результативность и дальнейшие перспективы.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необходимости, родителям даются рекомендации по продолжению работы с учителем – логопедом в начальной школе.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Модель взаимодействия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smtClean="0"/>
          </a:p>
          <a:p>
            <a:r>
              <a:rPr lang="ru-RU" sz="3600" smtClean="0"/>
              <a:t>педагоги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медицинские работники;</a:t>
            </a:r>
          </a:p>
          <a:p>
            <a:r>
              <a:rPr lang="ru-RU" sz="3600" dirty="0"/>
              <a:t>р</a:t>
            </a:r>
            <a:r>
              <a:rPr lang="ru-RU" sz="3600" dirty="0" smtClean="0"/>
              <a:t>одители (законные представители).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70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Логопедическое сопровождение ребёнка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логопедического сопровождения ребенка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оптимальных путей логопедической работы по коррекции речевых нарушений, способствующих успешной адаптации и интеграции его в социуме.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логопедического сопровождения: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 воздействие на детей с ОВЗ по коррекции речи и базовых психических процессов;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укреплению здоровья воспитанников;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социализация детей.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58879" y="2876523"/>
            <a:ext cx="3096344" cy="1512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 ОВЗ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53209"/>
            <a:ext cx="2952328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логопед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1582418"/>
            <a:ext cx="3024336" cy="7920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62464" y="5306707"/>
            <a:ext cx="3024336" cy="7632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медицинская сестра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4656" y="5306707"/>
            <a:ext cx="3024336" cy="7632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3000" y="3996083"/>
            <a:ext cx="2844824" cy="7632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833668" y="2345297"/>
            <a:ext cx="1008112" cy="5150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860032" y="2374506"/>
            <a:ext cx="790931" cy="48582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650962" y="2982099"/>
            <a:ext cx="36991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5765070" y="4148172"/>
            <a:ext cx="354594" cy="22433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5272488" y="4328986"/>
            <a:ext cx="782216" cy="86075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809795" y="4431774"/>
            <a:ext cx="1116124" cy="83699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825824" y="3635138"/>
            <a:ext cx="1162000" cy="28803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809795" y="2928287"/>
            <a:ext cx="364023" cy="21602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119664" y="2573673"/>
            <a:ext cx="2844824" cy="7632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дефектолог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384" y="2573673"/>
            <a:ext cx="2448272" cy="7092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- психолог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46777" y="4148172"/>
            <a:ext cx="2876337" cy="7632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физкультуре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коррекционно-развивающих задач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логопедического сопровождения: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/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диагностический;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развивающий;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логопедического сопровождения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коррекционная работа с детьми;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 с педагогами;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отрудничество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4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логопедической помощи детям: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Развитие речи: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обращенной речи;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пассивного словаря (понимание значения слов, простого сюжета, лексико-грамматических конструкций);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речи (лексики, грамматики, фонематического восприятия и произношения);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подвижности органов артикуляции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(пассивная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активная артикуляционная гимнастика);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дыханием и голосом;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темпом и ритмом речи.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различных видов деятельности: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игровой, продуктивной (рисование, лепка, аппликация, конструирование, ручной труд), элементов трудовой деятельности.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Подготовка к обучению грамоте.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Физическое развитие.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Работа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Социальная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46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логопедического сопровождения детей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8092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Изучение и уточнение анамнестических данных, состояние здоровья детей в начале учебного года (сентябрь);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Диагностика речевого развития детей (сентябрь);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Анализ результатов диагностики (совместно с воспитателями и специалистами) на ПМПК МДОУ ДС;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Определение списочного состава детей, нуждающихся в логопедической помощи, его утверждение;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Направление родителей с детьми на консультацию к узким специалистам для уточнения клинических диагнозов (по необходимости);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Заполнение речевых карт;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Разработка индивидуальных коррекционных планов и программ совместно с воспитателями;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Ознакомление родителей с результатами диагностики• Организация и проведение коррекционных занятий с детьми, нуждающимися в логопедической помощи; </a:t>
            </a:r>
          </a:p>
        </p:txBody>
      </p:sp>
    </p:spTree>
    <p:extLst>
      <p:ext uri="{BB962C8B-B14F-4D97-AF65-F5344CB8AC3E}">
        <p14:creationId xmlns:p14="http://schemas.microsoft.com/office/powerpoint/2010/main" val="3890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929</Words>
  <Application>Microsoft Office PowerPoint</Application>
  <PresentationFormat>Экран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Организация коррекционного сопровождения детей с ОВЗ в группах комбинированной направленности </vt:lpstr>
      <vt:lpstr>Инклюзивное образование - </vt:lpstr>
      <vt:lpstr>Модель взаимодействия</vt:lpstr>
      <vt:lpstr>Логопедическое сопровождение ребёнка</vt:lpstr>
      <vt:lpstr>Презентация PowerPoint</vt:lpstr>
      <vt:lpstr>Блоки логопедического сопровождения:</vt:lpstr>
      <vt:lpstr>Формы логопедического сопровождения</vt:lpstr>
      <vt:lpstr>Основные направления логопедической помощи детям:</vt:lpstr>
      <vt:lpstr>Этапы логопедического сопровождения детей</vt:lpstr>
      <vt:lpstr>Презентация PowerPoint</vt:lpstr>
      <vt:lpstr>Особенности логопедического сопровождения детей с ОВЗ</vt:lpstr>
      <vt:lpstr>Специфика логопедической работы с детьми с ОВЗ</vt:lpstr>
      <vt:lpstr>Формы логопедической работы</vt:lpstr>
      <vt:lpstr>Взаимодействие с воспитателями</vt:lpstr>
      <vt:lpstr>Взаимодействие с музыкальным руководителем ДОУ</vt:lpstr>
      <vt:lpstr>Взаимодействие с педагогом-психологом ДОУ            </vt:lpstr>
      <vt:lpstr>Взаимодействие с инструктором по физвоспитанию</vt:lpstr>
      <vt:lpstr>Взаимодействие с учителем - дефектологом</vt:lpstr>
      <vt:lpstr>Взаимодействие с родителями</vt:lpstr>
      <vt:lpstr>Основные формы работы с родителями</vt:lpstr>
      <vt:lpstr>Результаты коррекционно–развивающей работы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Логопедическое сопровождение детей с нарушениями речи в условиях инклюзивного образования </dc:title>
  <dc:creator>Admin</dc:creator>
  <cp:lastModifiedBy>Admin</cp:lastModifiedBy>
  <cp:revision>207</cp:revision>
  <dcterms:created xsi:type="dcterms:W3CDTF">2017-10-10T18:13:30Z</dcterms:created>
  <dcterms:modified xsi:type="dcterms:W3CDTF">2018-12-09T16:41:33Z</dcterms:modified>
</cp:coreProperties>
</file>